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notesMasterIdLst>
    <p:notesMasterId r:id="rId3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fade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Dividiendo la lista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Dividiendo más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Comenzando a fusionar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Fusion final
transition: slide
![bg h:500px](./images/13/merge.png)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2024-10-25T11:40:00Z</dcterms:created>
  <dcterms:modified xsi:type="dcterms:W3CDTF">2024-10-25T11:40:00Z</dcterms:modified>
</cp:coreProperties>
</file>